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句为目的状语从句。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31452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减少晕动病的影响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你应该尽可能坐在车辆靠前的位子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那里能够让你少感到震动。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8630" y="1619626"/>
            <a:ext cx="11485848" cy="1410964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2.To cut down the effect of motion sickness, you should sit as far forward in a vehicle as possible, there you can feel less motion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1527543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237565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4346055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45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607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主要讲述了晕动病的症状、机制、影响及缓解方法。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46" y="1340768"/>
            <a:ext cx="10640319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on a long train or bus journey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旅行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feel tired during the journey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ever wondered why you feel tired on a long journey, even when you’ve been sitting the whole time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 has found that feeling tired is actually a symptom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症状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motion sickness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晕动病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 everyone will become motion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one person in three is very sensitive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敏锐的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motion sickness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 has found that while passengers are traveling, their brains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大脑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working hard to process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加工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motion of the vehicle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车辆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may feel a mismatch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不协调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what their feelings are telling them and what their bodies expect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speed, turning corners, and stopping and starting are motions that our bodies are not really used to, and these can make us feel unwell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may get sickness faster than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has been found that the longer you travel, the more likely you are to feel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activities we do while traveling can have an effect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how 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time by reading a book or watching a film can create further sensory confusion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感觉困惑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 our attention is no longer focused on processing the vehicle’s motion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cut down the effect of motion sickness, you should sit as far forward in a vehicle as possible, there you can feel less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get a window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also help to close your eyes and sleep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8762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推理判断题。根据第一段的三个问句可知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作者采用了提问的方式开篇。故选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78450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writer lead into the topic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listing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563" y="868646"/>
            <a:ext cx="3774583" cy="40383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8620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34914"/>
            <a:ext cx="11485848" cy="175432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推断写作手法题要求学生有良好的阅读素养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解答时可结合语文课堂中学到的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举例子、打比方、作比较、用引用、列数字、讲故事、提问题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等多种写作手法进行分析判断。</a:t>
            </a:r>
            <a:endParaRPr lang="zh-CN" altLang="en-US" dirty="0"/>
          </a:p>
        </p:txBody>
      </p:sp>
      <p:pic>
        <p:nvPicPr>
          <p:cNvPr id="7" name="素养考向.eps" descr="id:21474893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1831" y="4016176"/>
            <a:ext cx="18376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段落大意题。根据第三段所述可知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晕动病的机制是由于大脑和车辆晕动轨迹不一致导致的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这是对晕动病的原因解说。故选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Paragraph 3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motion sickness happens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motion sickness is like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solve motion sickness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results motion sickness causes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628800"/>
            <a:ext cx="3019367" cy="3633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1582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896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推理判断题。根据前一句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people may get sickness faster than others.”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 has been found that the longer you travel, the more likely you are to feel sick.”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空前后出现转折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中间的原因并不清楚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只知道晕动症和乘车时间有关。故选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reason is very clear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brains are working harder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can’t know why clearly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sensitive to motion sickness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72624"/>
            <a:ext cx="2924079" cy="4269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86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推理判断题。选项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坐在车辆后部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坐在车辆前部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努力感知晕动病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。根据最后一段可知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要减少晕动病的症状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应坐在靠前的位子或者睡觉。故选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1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 if you want to feel less tired during a long bus journey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sleep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 at the back of a vehicle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 in the front of a vehicle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hard to feel motion sickness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4213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4380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31452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通过看书或看场电影打发时间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能够进一步创设感觉困惑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因为我们的注意力不再集中在移动的车辆上了。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8630" y="1619626"/>
            <a:ext cx="11485848" cy="1410964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1.Passing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time by reading a book or watching a film can create further sensory confusion, as our attention is no longer focused on processing the vehicle’s motion. 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1527543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237565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4346055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612</Words>
  <Application>Microsoft Office PowerPoint</Application>
  <PresentationFormat>自定义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2025-09-17T16:46:39Z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